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421a5d150_1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421a5d150_1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421a5d15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421a5d15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421a5d150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421a5d150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398abac9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398abac9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44305e8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44305e8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421a5d150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421a5d150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421a5d150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421a5d150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421a5d150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421a5d150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21a5d150_1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21a5d150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398abac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398aba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398abac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398abac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4096f9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4096f9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4096f9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44096f9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21a5d150_1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421a5d150_1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21a5d150_1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21a5d150_1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jpg"/><Relationship Id="rId10" Type="http://schemas.openxmlformats.org/officeDocument/2006/relationships/image" Target="../media/image20.jpg"/><Relationship Id="rId13" Type="http://schemas.openxmlformats.org/officeDocument/2006/relationships/image" Target="../media/image16.jpg"/><Relationship Id="rId1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9" Type="http://schemas.openxmlformats.org/officeDocument/2006/relationships/image" Target="../media/image24.jpg"/><Relationship Id="rId5" Type="http://schemas.openxmlformats.org/officeDocument/2006/relationships/image" Target="../media/image17.jpg"/><Relationship Id="rId6" Type="http://schemas.openxmlformats.org/officeDocument/2006/relationships/image" Target="../media/image22.jpg"/><Relationship Id="rId7" Type="http://schemas.openxmlformats.org/officeDocument/2006/relationships/image" Target="../media/image21.jpg"/><Relationship Id="rId8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Relationship Id="rId9" Type="http://schemas.openxmlformats.org/officeDocument/2006/relationships/image" Target="../media/image31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824000" y="1318600"/>
            <a:ext cx="6077100" cy="3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ИНФОГРАФИКА</a:t>
            </a:r>
            <a:endParaRPr sz="6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Социальный проект  Виктории Викуловой</a:t>
            </a:r>
            <a:br>
              <a:rPr lang="ru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ученицы 10 «А», </a:t>
            </a:r>
            <a:r>
              <a:rPr b="0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МБОУ СОШ  № 2</a:t>
            </a:r>
            <a:br>
              <a:rPr b="0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углубленным изучением английского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2019-2020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ЦЕЛЬ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29450" y="1622400"/>
            <a:ext cx="3028800" cy="3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информативной, мотивирующей</a:t>
            </a:r>
            <a:b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учебе, обучающей, визуально привлекательной среды для учащихся школы в виде инфографики </a:t>
            </a:r>
            <a:b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лестницах школы.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b="1" sz="3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150" y="2736325"/>
            <a:ext cx="20002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СМЕТА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обственные средства		4 930 р </a:t>
            </a: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(анкетирование, поездка в типографию, доставка тиража из Санкт-Петербурга, материалы для нанесения наклеек, мониторинг результатов проекта)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Запрашиваемые средства	15 750 р</a:t>
            </a: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(стоимость печати наклеек, на пленке повышенной прочности с ламинацией)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Общая сумма проекта           20 680 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729450" y="1318650"/>
            <a:ext cx="76887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ВИЗУАЛИЗАЦИЯ</a:t>
            </a:r>
            <a:br>
              <a:rPr lang="ru">
                <a:solidFill>
                  <a:schemeClr val="accent3"/>
                </a:solidFill>
              </a:rPr>
            </a:br>
            <a:r>
              <a:rPr lang="ru">
                <a:solidFill>
                  <a:schemeClr val="accent3"/>
                </a:solidFill>
              </a:rPr>
              <a:t>РЕЗУЛЬТАТА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chemeClr val="dk1"/>
                </a:solidFill>
              </a:rPr>
              <a:t>           д               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chemeClr val="dk1"/>
                </a:solidFill>
              </a:rPr>
              <a:t>                             до                  после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>
                <a:solidFill>
                  <a:schemeClr val="dk1"/>
                </a:solidFill>
              </a:rPr>
              <a:t>Лестница к кабинету истории</a:t>
            </a:r>
            <a:endParaRPr b="0" sz="1800">
              <a:solidFill>
                <a:schemeClr val="dk1"/>
              </a:solidFill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325" y="502100"/>
            <a:ext cx="3347374" cy="46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4">
            <a:alphaModFix/>
          </a:blip>
          <a:srcRect b="9658" l="0" r="27651" t="21304"/>
          <a:stretch/>
        </p:blipFill>
        <p:spPr>
          <a:xfrm>
            <a:off x="851275" y="2348575"/>
            <a:ext cx="1512779" cy="192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9911" r="13612" t="0"/>
          <a:stretch/>
        </p:blipFill>
        <p:spPr>
          <a:xfrm>
            <a:off x="4238564" y="1919850"/>
            <a:ext cx="4036934" cy="29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225" y="2786014"/>
            <a:ext cx="3020380" cy="27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225" y="2497294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225" y="2208568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225" y="4003397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5285" y="4308867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5225" y="4614329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5225" y="3089236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5225" y="3392479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5225" y="3697941"/>
            <a:ext cx="3020218" cy="27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5293" y="1919850"/>
            <a:ext cx="3020218" cy="27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810400" y="1315025"/>
            <a:ext cx="57096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Лестница к кабинетам начальной школы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/>
        </p:nvSpPr>
        <p:spPr>
          <a:xfrm>
            <a:off x="810400" y="1315025"/>
            <a:ext cx="47895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Лестница к кабинетам английского языка</a:t>
            </a:r>
            <a:b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 младших классов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10097" l="0" r="0" t="24627"/>
          <a:stretch/>
        </p:blipFill>
        <p:spPr>
          <a:xfrm>
            <a:off x="5017450" y="2074800"/>
            <a:ext cx="3116827" cy="27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400" y="4121451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400" y="4461346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400" y="2759431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400" y="3101737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400" y="3439234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400" y="3781549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0400" y="2074800"/>
            <a:ext cx="3588910" cy="3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0400" y="2417106"/>
            <a:ext cx="3588910" cy="32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ПОДОБНЫЕ</a:t>
            </a:r>
            <a:br>
              <a:rPr lang="ru">
                <a:solidFill>
                  <a:schemeClr val="accent3"/>
                </a:solidFill>
              </a:rPr>
            </a:br>
            <a:r>
              <a:rPr lang="ru">
                <a:solidFill>
                  <a:schemeClr val="accent3"/>
                </a:solidFill>
              </a:rPr>
              <a:t>ПРОЕКТЫ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729450" y="2374087"/>
            <a:ext cx="3006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интернете я нашла фотографии осуществленных</a:t>
            </a:r>
            <a:b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проектов подобного</a:t>
            </a:r>
            <a:b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плана в других школах.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950" y="1415456"/>
            <a:ext cx="2400800" cy="354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6995" y="1415450"/>
            <a:ext cx="2146410" cy="35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830550" y="4140084"/>
            <a:ext cx="7688700" cy="535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Спасибо за внимание!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550" y="1384029"/>
            <a:ext cx="4029975" cy="26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29450" y="1318650"/>
            <a:ext cx="7688700" cy="11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ИНФОГРАФИКА - ЭТО СОВРЕМЕННО!</a:t>
            </a:r>
            <a:endParaRPr sz="3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9450" y="1800278"/>
            <a:ext cx="69603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Инфографика - в</a:t>
            </a:r>
            <a:r>
              <a:rPr b="1" lang="ru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изуализация данных или идей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300" y="2290500"/>
            <a:ext cx="5346724" cy="25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072150"/>
            <a:ext cx="3490500" cy="38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ru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КТУАЛЬНОСТЬ</a:t>
            </a:r>
            <a:endParaRPr b="1" sz="3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Ученику в течении всего обучения необходимо запомнить массу информации,</a:t>
            </a: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является залогом успешной учебы.</a:t>
            </a:r>
            <a:br>
              <a:rPr lang="ru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18314" r="0" t="0"/>
          <a:stretch/>
        </p:blipFill>
        <p:spPr>
          <a:xfrm>
            <a:off x="4486200" y="1415950"/>
            <a:ext cx="4158401" cy="33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7650" y="1381900"/>
            <a:ext cx="3757200" cy="535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endParaRPr sz="3000">
              <a:solidFill>
                <a:schemeClr val="accent3"/>
              </a:solidFill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1820700"/>
            <a:ext cx="36306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того чтобы осуществить проект наиболее отвечающий требованиям всех учащихся. Я раздала анкеты и попросила классных руководителей помочь нам с получением данных от учащихся.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9900"/>
              </a:highlight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623409"/>
            <a:ext cx="4023198" cy="301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835925" y="1504350"/>
            <a:ext cx="2695200" cy="30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опросе поучаствовало </a:t>
            </a: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 учеников младшей школы. </a:t>
            </a: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Идея оформления лестниц понравилась  </a:t>
            </a:r>
            <a:r>
              <a:rPr b="1"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54%  </a:t>
            </a:r>
            <a:r>
              <a:rPr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опрошенных. </a:t>
            </a:r>
            <a:endParaRPr b="1"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250" y="1376700"/>
            <a:ext cx="5171500" cy="31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834" y="1338480"/>
            <a:ext cx="5302165" cy="328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5925" y="1504350"/>
            <a:ext cx="2695200" cy="30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опросе поучаствовало </a:t>
            </a: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296</a:t>
            </a: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учеников 5-7 классов. </a:t>
            </a: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Идея оформления лестниц понравилась  </a:t>
            </a:r>
            <a:r>
              <a:rPr b="1"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77,7</a:t>
            </a:r>
            <a:r>
              <a:rPr b="1"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%  </a:t>
            </a:r>
            <a:r>
              <a:rPr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опрошенных. </a:t>
            </a:r>
            <a:endParaRPr b="1"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150" y="1248975"/>
            <a:ext cx="5378050" cy="33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5925" y="1504350"/>
            <a:ext cx="2695200" cy="30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опросе поучаствовало </a:t>
            </a: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247</a:t>
            </a: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учеников старшей школы. </a:t>
            </a: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Идея оформления лестниц понравилась  </a:t>
            </a:r>
            <a:r>
              <a:rPr b="1"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58,2%  </a:t>
            </a:r>
            <a:r>
              <a:rPr lang="ru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опрошенных. </a:t>
            </a:r>
            <a:endParaRPr b="1"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3"/>
                </a:solidFill>
              </a:rPr>
              <a:t>ПРОБЛЕМА</a:t>
            </a:r>
            <a:endParaRPr sz="3000">
              <a:solidFill>
                <a:schemeClr val="accent3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66225" y="2087900"/>
            <a:ext cx="3761700" cy="27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 запоминаний большого объема информации</a:t>
            </a: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школьников не нова. Возможно ли создать среду, в которой память школьника всегда активно работает, без чрезмерных усилий?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14727" r="10439" t="0"/>
          <a:stretch/>
        </p:blipFill>
        <p:spPr>
          <a:xfrm>
            <a:off x="4996850" y="1318650"/>
            <a:ext cx="3301201" cy="29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РЕШЕНИЕ</a:t>
            </a:r>
            <a:endParaRPr sz="3000">
              <a:solidFill>
                <a:schemeClr val="accent3"/>
              </a:solidFill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729450" y="1850275"/>
            <a:ext cx="4498500" cy="31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данный момент в нашей школе не задействован весь потенциал школьных помещений.</a:t>
            </a:r>
            <a:br>
              <a:rPr b="1" lang="ru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850" y="759450"/>
            <a:ext cx="3163975" cy="42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50" y="3003950"/>
            <a:ext cx="2586275" cy="17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